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63" r:id="rId3"/>
    <p:sldId id="261" r:id="rId4"/>
    <p:sldId id="272" r:id="rId5"/>
    <p:sldId id="277" r:id="rId6"/>
    <p:sldId id="273" r:id="rId7"/>
    <p:sldId id="265" r:id="rId8"/>
    <p:sldId id="280" r:id="rId9"/>
    <p:sldId id="27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6300" autoAdjust="0"/>
  </p:normalViewPr>
  <p:slideViewPr>
    <p:cSldViewPr>
      <p:cViewPr>
        <p:scale>
          <a:sx n="70" d="100"/>
          <a:sy n="70" d="100"/>
        </p:scale>
        <p:origin x="-1350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4A9EE-3A70-488B-902E-BE6E01B41B46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F4E326-9F0C-4749-B001-80DE74D79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497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Could talk about …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New developments</a:t>
            </a:r>
            <a:r>
              <a:rPr lang="en-US" baseline="0" dirty="0" smtClean="0"/>
              <a:t> like Dunkin’ Donuts, Burger King and Planet Fitness coming to town ...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Or the story with our TIFs … three development districts that present some unique opportunities for developers throughout the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Or the development opportunity around the former AMF South Park Lanes site … 7 acres located just blocks from Grant Park.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Or how the city is just finalizing the purchase now of more than 2 acres of terrific real estate right about our Mill Pond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Or 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I want to tell a story near and dear to my heart today. The story about the rebirth of downtown South Milwaukee … a story that, while off to a great start, in many ways is still being written.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E326-9F0C-4749-B001-80DE74D79D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413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It’s already a great story, and we’re just getting started, one built around 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E326-9F0C-4749-B001-80DE74D79D9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08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none" dirty="0" smtClean="0"/>
              <a:t>It’s a story of</a:t>
            </a:r>
            <a:r>
              <a:rPr lang="en-US" u="none" baseline="0" dirty="0" smtClean="0"/>
              <a:t> investment, with s</a:t>
            </a:r>
            <a:r>
              <a:rPr lang="en-US" u="none" dirty="0" smtClean="0"/>
              <a:t>ome our most successful</a:t>
            </a:r>
            <a:r>
              <a:rPr lang="en-US" u="none" baseline="0" dirty="0" smtClean="0"/>
              <a:t> local businesses getting on board.</a:t>
            </a:r>
            <a:endParaRPr lang="en-US" u="none" dirty="0" smtClean="0"/>
          </a:p>
          <a:p>
            <a:endParaRPr lang="en-US" u="sng" dirty="0" smtClean="0"/>
          </a:p>
          <a:p>
            <a:r>
              <a:rPr lang="en-US" u="sng" dirty="0" smtClean="0"/>
              <a:t>Major</a:t>
            </a:r>
            <a:r>
              <a:rPr lang="en-US" u="sng" baseline="0" dirty="0" smtClean="0"/>
              <a:t> remodels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Azteca Restaurant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err="1" smtClean="0"/>
              <a:t>Sorce</a:t>
            </a:r>
            <a:r>
              <a:rPr lang="en-US" baseline="0" dirty="0" smtClean="0"/>
              <a:t> Martial Arts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And we’re being proactive on property maintenance … working firmly with property owners to fix up their buildings at least to code … and hopefully beyond … so you’re starting to see new windows here, new coats of paint there with some of our more troubled properties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E326-9F0C-4749-B001-80DE74D79D9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06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none" dirty="0" smtClean="0"/>
              <a:t>It’s a new businesses story …</a:t>
            </a:r>
          </a:p>
          <a:p>
            <a:endParaRPr lang="en-US" u="none" dirty="0" smtClean="0"/>
          </a:p>
          <a:p>
            <a:r>
              <a:rPr lang="en-US" u="none" dirty="0" smtClean="0"/>
              <a:t>Since</a:t>
            </a:r>
            <a:r>
              <a:rPr lang="en-US" u="none" baseline="0" dirty="0" smtClean="0"/>
              <a:t> spring, here are a few have either opened or announced plans to open …</a:t>
            </a:r>
          </a:p>
          <a:p>
            <a:endParaRPr lang="en-US" u="sng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MKE City Sippers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Board Game Barrister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Wild Flour Bakery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Mears Online Auctions retail storefront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Graveyard Records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Just announced today … Revolution Hair Studios …</a:t>
            </a:r>
            <a:r>
              <a:rPr lang="en-US" baseline="0" dirty="0" smtClean="0"/>
              <a:t> specializing in old-time hair styles … moving from Bay View because the owner told me, “</a:t>
            </a:r>
            <a:r>
              <a:rPr lang="en-US" dirty="0" smtClean="0">
                <a:effectLst/>
              </a:rPr>
              <a:t>I really want to put my Salon and South Milwaukee on the map as a destination.”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effectLst/>
              </a:rPr>
              <a:t>And more to come 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E326-9F0C-4749-B001-80DE74D79D9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06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It’s a story</a:t>
            </a:r>
            <a:r>
              <a:rPr lang="en-US" baseline="0" dirty="0" smtClean="0"/>
              <a:t> about the largest farmers’ market between Milwaukee and Kenosha … 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One that regularly features more than 50 vendors selling produce, organics, arts, crafts, baked goods, prepared food and more … and a weekly concert series … and other special events …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Bringing hundreds of people downtown every week every Thursday afternoon and evening during the summer.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E326-9F0C-4749-B001-80DE74D79D9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54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0" u="none" dirty="0" smtClean="0"/>
              <a:t>It’s a story about events … business-and</a:t>
            </a:r>
            <a:r>
              <a:rPr lang="en-US" i="0" u="none" baseline="0" dirty="0" smtClean="0"/>
              <a:t> community-building events that set us apart. </a:t>
            </a:r>
            <a:endParaRPr lang="en-US" i="0" u="none" dirty="0" smtClean="0"/>
          </a:p>
          <a:p>
            <a:endParaRPr lang="en-US" i="0" u="none" dirty="0" smtClean="0"/>
          </a:p>
          <a:p>
            <a:r>
              <a:rPr lang="en-US" i="0" u="sng" dirty="0" smtClean="0"/>
              <a:t>Business-building events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Special</a:t>
            </a:r>
            <a:r>
              <a:rPr lang="en-US" baseline="0" dirty="0" smtClean="0"/>
              <a:t> events throughout the farmers’ market season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Evening on the Avenue … including a partnership with the South Milwaukee Performing Arts Center to bring live performances to our iconic downtown train station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Guardian Credit Union outdoor movies return!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Downtown trick-or-treating event … and</a:t>
            </a:r>
            <a:r>
              <a:rPr lang="en-US" baseline="0" dirty="0" smtClean="0"/>
              <a:t> our scarecrow public art project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Looking at some new events for 2015, too 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E326-9F0C-4749-B001-80DE74D79D9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06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we’re just getting started</a:t>
            </a:r>
            <a:r>
              <a:rPr lang="en-US" baseline="0" dirty="0" smtClean="0"/>
              <a:t> in writing that story … the best is yet to come in 2015 and beyond!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E326-9F0C-4749-B001-80DE74D79D9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38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So, yes, we’re open for business in South Milwaukee</a:t>
            </a:r>
            <a:r>
              <a:rPr lang="en-US" baseline="0" dirty="0" smtClean="0"/>
              <a:t> … and we’re excited about what’s to come. 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 real opportunity is before us, and I can’t wait for 2015 and beyond.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r>
              <a:rPr lang="en-US" baseline="0" dirty="0" smtClean="0"/>
              <a:t>But don’t take my word for it …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E326-9F0C-4749-B001-80DE74D79D9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44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Call</a:t>
            </a:r>
            <a:r>
              <a:rPr lang="en-US" baseline="0" dirty="0" smtClean="0"/>
              <a:t> out that three downtown business owners are here tonight to speak with folks … </a:t>
            </a:r>
          </a:p>
          <a:p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baseline="0" dirty="0" err="1" smtClean="0"/>
              <a:t>Donn</a:t>
            </a:r>
            <a:r>
              <a:rPr lang="en-US" b="1" baseline="0" dirty="0" smtClean="0"/>
              <a:t> Powers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baseline="0" dirty="0" smtClean="0"/>
              <a:t>Nicole Maxey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baseline="0" dirty="0" smtClean="0"/>
              <a:t>Brett </a:t>
            </a:r>
            <a:r>
              <a:rPr lang="en-US" b="1" baseline="0" dirty="0" err="1" smtClean="0"/>
              <a:t>Briesemeister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E326-9F0C-4749-B001-80DE74D79D9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80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340-84F7-4479-8B18-8FBDECC2643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6335B19-4A93-40E5-8C75-09CCB416315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340-84F7-4479-8B18-8FBDECC2643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35B19-4A93-40E5-8C75-09CCB4163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340-84F7-4479-8B18-8FBDECC2643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35B19-4A93-40E5-8C75-09CCB416315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340-84F7-4479-8B18-8FBDECC2643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35B19-4A93-40E5-8C75-09CCB4163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340-84F7-4479-8B18-8FBDECC2643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35B19-4A93-40E5-8C75-09CCB4163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340-84F7-4479-8B18-8FBDECC2643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35B19-4A93-40E5-8C75-09CCB4163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340-84F7-4479-8B18-8FBDECC2643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35B19-4A93-40E5-8C75-09CCB4163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340-84F7-4479-8B18-8FBDECC2643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35B19-4A93-40E5-8C75-09CCB416315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340-84F7-4479-8B18-8FBDECC2643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35B19-4A93-40E5-8C75-09CCB41631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340-84F7-4479-8B18-8FBDECC2643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35B19-4A93-40E5-8C75-09CCB4163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00340-84F7-4479-8B18-8FBDECC2643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35B19-4A93-40E5-8C75-09CCB41631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B800340-84F7-4479-8B18-8FBDECC2643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6335B19-4A93-40E5-8C75-09CCB416315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brooks@smwi.or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South Milwaukee Development update</a:t>
            </a:r>
          </a:p>
          <a:p>
            <a:r>
              <a:rPr lang="en-US" dirty="0" smtClean="0"/>
              <a:t>November, 2014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Breathing New life into downtown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28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DOWNTOWN MOMENTUM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BUSINESS INVESTMENT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NEW BUSINESS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FARMERS’ MARKET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BUSINESS-BUILDING EVENTS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BIG PLANS FOR 2015</a:t>
            </a: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638456"/>
            <a:ext cx="3438099" cy="19339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4645425"/>
            <a:ext cx="3450610" cy="19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2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investment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8" y="3683000"/>
            <a:ext cx="4305300" cy="2870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05000"/>
            <a:ext cx="2870200" cy="2870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169940"/>
            <a:ext cx="4848927" cy="3210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1326">
            <a:off x="199753" y="2206298"/>
            <a:ext cx="3380312" cy="5532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292" y="1705746"/>
            <a:ext cx="5057143" cy="13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02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BUSINESS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566" y="4117188"/>
            <a:ext cx="4369355" cy="24360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09800"/>
            <a:ext cx="5105400" cy="28717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0805">
            <a:off x="87989" y="1589768"/>
            <a:ext cx="4318849" cy="9320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1467">
            <a:off x="3953854" y="2984357"/>
            <a:ext cx="4483308" cy="8625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9714"/>
            <a:ext cx="5453484" cy="16294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46" y="1755365"/>
            <a:ext cx="4049797" cy="92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0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Downtown market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52600"/>
            <a:ext cx="8534399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9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BUSINESS-BUILDING events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699688"/>
            <a:ext cx="4076429" cy="9297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266" y="5738112"/>
            <a:ext cx="4495800" cy="6881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5339">
            <a:off x="4358521" y="2475356"/>
            <a:ext cx="4495800" cy="2997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923" y="1752600"/>
            <a:ext cx="4590477" cy="8476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1" y="3495675"/>
            <a:ext cx="3810000" cy="21431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4868">
            <a:off x="330292" y="1570101"/>
            <a:ext cx="4029915" cy="190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91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STORY YET TO BE WRITTEN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Economic development support</a:t>
            </a:r>
          </a:p>
          <a:p>
            <a:pPr lvl="1"/>
            <a:r>
              <a:rPr lang="en-US" dirty="0" smtClean="0"/>
              <a:t>Director funded for 2015</a:t>
            </a:r>
          </a:p>
          <a:p>
            <a:pPr lvl="1"/>
            <a:r>
              <a:rPr lang="en-US" dirty="0" smtClean="0"/>
              <a:t>Single point of contact when it comes to business recruitment, retention and marketing the city</a:t>
            </a:r>
          </a:p>
          <a:p>
            <a:r>
              <a:rPr lang="en-US" dirty="0" smtClean="0"/>
              <a:t>Downtown planning effort</a:t>
            </a:r>
          </a:p>
          <a:p>
            <a:pPr lvl="1"/>
            <a:r>
              <a:rPr lang="en-US" dirty="0" smtClean="0"/>
              <a:t>Priority #1: Develop a plan</a:t>
            </a:r>
          </a:p>
          <a:p>
            <a:pPr lvl="1"/>
            <a:r>
              <a:rPr lang="en-US" dirty="0" smtClean="0"/>
              <a:t>Priority #2: Work the plan</a:t>
            </a:r>
          </a:p>
          <a:p>
            <a:pPr lvl="1"/>
            <a:r>
              <a:rPr lang="en-US" dirty="0" smtClean="0"/>
              <a:t>Money budgeted to do just that</a:t>
            </a:r>
          </a:p>
          <a:p>
            <a:r>
              <a:rPr lang="en-US" dirty="0" smtClean="0"/>
              <a:t>Downtown advisory committee</a:t>
            </a:r>
          </a:p>
          <a:p>
            <a:pPr lvl="1"/>
            <a:r>
              <a:rPr lang="en-US" dirty="0" smtClean="0"/>
              <a:t>Group of business/property owners and residents to advise Plan Commission and City Council on downtown issues</a:t>
            </a:r>
          </a:p>
          <a:p>
            <a:pPr lvl="1"/>
            <a:r>
              <a:rPr lang="en-US" dirty="0" smtClean="0"/>
              <a:t>Will lead development of downtown plan</a:t>
            </a:r>
          </a:p>
        </p:txBody>
      </p:sp>
    </p:spTree>
    <p:extLst>
      <p:ext uri="{BB962C8B-B14F-4D97-AF65-F5344CB8AC3E}">
        <p14:creationId xmlns:p14="http://schemas.microsoft.com/office/powerpoint/2010/main" val="413781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758" y="152400"/>
            <a:ext cx="5416056" cy="64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59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229600" cy="4572000"/>
          </a:xfrm>
        </p:spPr>
        <p:txBody>
          <a:bodyPr/>
          <a:lstStyle/>
          <a:p>
            <a:pPr marL="114300" indent="0" algn="ctr">
              <a:buNone/>
            </a:pPr>
            <a:r>
              <a:rPr lang="en-US" dirty="0" smtClean="0"/>
              <a:t>Erik Brooks</a:t>
            </a:r>
            <a:endParaRPr lang="en-US" dirty="0"/>
          </a:p>
          <a:p>
            <a:pPr marL="114300" indent="0" algn="ctr">
              <a:buNone/>
            </a:pPr>
            <a:r>
              <a:rPr lang="en-US" dirty="0" smtClean="0"/>
              <a:t>Mayor, City of South Milwaukee</a:t>
            </a:r>
          </a:p>
          <a:p>
            <a:pPr marL="114300" indent="0" algn="ctr">
              <a:buNone/>
            </a:pPr>
            <a:r>
              <a:rPr lang="en-US" dirty="0" smtClean="0"/>
              <a:t>Mobile: 414-651-1105</a:t>
            </a:r>
          </a:p>
          <a:p>
            <a:pPr marL="114300" indent="0" algn="ctr">
              <a:buNone/>
            </a:pPr>
            <a:r>
              <a:rPr lang="en-US" dirty="0" smtClean="0"/>
              <a:t>Email: </a:t>
            </a:r>
            <a:r>
              <a:rPr lang="en-US" dirty="0" smtClean="0">
                <a:hlinkClick r:id="rId3"/>
              </a:rPr>
              <a:t>brooks@smwi.org</a:t>
            </a:r>
            <a:endParaRPr lang="en-US" dirty="0" smtClean="0"/>
          </a:p>
          <a:p>
            <a:pPr marL="114300" indent="0" algn="ctr">
              <a:buNone/>
            </a:pPr>
            <a:r>
              <a:rPr lang="en-US" dirty="0" smtClean="0"/>
              <a:t>SouthMilwaukeeBlog.com</a:t>
            </a:r>
          </a:p>
          <a:p>
            <a:pPr marL="114300" indent="0" algn="ctr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en-US" sz="2000" u="sng" dirty="0" smtClean="0"/>
              <a:t>Here Tonight</a:t>
            </a:r>
          </a:p>
          <a:p>
            <a:pPr marL="114300" indent="0" algn="ctr">
              <a:buNone/>
            </a:pPr>
            <a:r>
              <a:rPr lang="en-US" sz="2000" dirty="0" smtClean="0"/>
              <a:t>Brett </a:t>
            </a:r>
            <a:r>
              <a:rPr lang="en-US" sz="2000" dirty="0" err="1" smtClean="0"/>
              <a:t>Briesemeister</a:t>
            </a:r>
            <a:r>
              <a:rPr lang="en-US" sz="2000" dirty="0" smtClean="0"/>
              <a:t>, </a:t>
            </a:r>
            <a:r>
              <a:rPr lang="en-US" sz="2000" smtClean="0"/>
              <a:t>Briesemeister</a:t>
            </a:r>
            <a:r>
              <a:rPr lang="en-US" sz="2000" dirty="0" smtClean="0"/>
              <a:t> Realty &amp; Appraisal</a:t>
            </a:r>
          </a:p>
          <a:p>
            <a:pPr marL="114300" indent="0" algn="ctr">
              <a:buNone/>
            </a:pPr>
            <a:r>
              <a:rPr lang="en-US" sz="2000" dirty="0" err="1" smtClean="0"/>
              <a:t>Donn</a:t>
            </a:r>
            <a:r>
              <a:rPr lang="en-US" sz="2000" dirty="0" smtClean="0"/>
              <a:t> Powers, </a:t>
            </a:r>
            <a:r>
              <a:rPr lang="en-US" sz="2000" dirty="0" err="1" smtClean="0"/>
              <a:t>Donn</a:t>
            </a:r>
            <a:r>
              <a:rPr lang="en-US" sz="2000" dirty="0" smtClean="0"/>
              <a:t> Powers Jeweler</a:t>
            </a:r>
          </a:p>
          <a:p>
            <a:pPr marL="114300" indent="0" algn="ctr">
              <a:buNone/>
            </a:pPr>
            <a:r>
              <a:rPr lang="en-US" sz="2000" dirty="0" smtClean="0"/>
              <a:t>Nicole Maxey, MKE City Sippers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468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1691</TotalTime>
  <Words>691</Words>
  <Application>Microsoft Office PowerPoint</Application>
  <PresentationFormat>On-screen Show (4:3)</PresentationFormat>
  <Paragraphs>95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Apothecary</vt:lpstr>
      <vt:lpstr>Breathing New life into downtown</vt:lpstr>
      <vt:lpstr>DOWNTOWN MOMENTUM</vt:lpstr>
      <vt:lpstr>investment</vt:lpstr>
      <vt:lpstr>NEW BUSINESS</vt:lpstr>
      <vt:lpstr>Downtown market</vt:lpstr>
      <vt:lpstr>BUSINESS-BUILDING events</vt:lpstr>
      <vt:lpstr>A STORY YET TO BE WRITTEN</vt:lpstr>
      <vt:lpstr>PowerPoint Presentation</vt:lpstr>
      <vt:lpstr>More information</vt:lpstr>
    </vt:vector>
  </TitlesOfParts>
  <Company>MillerCoors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milwaukee’s Promising Future</dc:title>
  <dc:creator>Brooks, Erik</dc:creator>
  <cp:lastModifiedBy>Erik Brooks</cp:lastModifiedBy>
  <cp:revision>52</cp:revision>
  <dcterms:created xsi:type="dcterms:W3CDTF">2014-11-10T22:51:54Z</dcterms:created>
  <dcterms:modified xsi:type="dcterms:W3CDTF">2014-11-19T04:41:42Z</dcterms:modified>
</cp:coreProperties>
</file>